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170" y="222"/>
      </p:cViewPr>
      <p:guideLst>
        <p:guide orient="horz" pos="216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CA774-DEE0-49AB-883D-0D7610AFD7F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CB6C5-ABCA-4A06-A281-DB79E8AA7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85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B6C5-ABCA-4A06-A281-DB79E8AA7A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5894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B6C5-ABCA-4A06-A281-DB79E8AA7A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301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12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357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50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08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01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82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85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21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50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196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1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8EFDF-44C7-4EE2-A9C9-A7099DF9D9A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E43CF-E371-4F64-8893-7A6DEC93B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79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19600"/>
            <a:ext cx="6400800" cy="1828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Prepared by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Cantonment Public School and </a:t>
            </a:r>
            <a:r>
              <a:rPr lang="en-US" dirty="0" err="1" smtClean="0">
                <a:solidFill>
                  <a:srgbClr val="FF0000"/>
                </a:solidFill>
              </a:rPr>
              <a:t>College,Momenshahi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G:\cropped-concrete3d-copy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1150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দেয়াল সজ্জা-</a:t>
            </a: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প্রত্যেক গৃহেরই বিভিন্ন কক্ষে ছবি বা চিত্রকর্ম দেখা যায়।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গৃহের অভ্যন্তরীণ সজ্জায় চিত্রকর্মের ভূমিকা অপরিসীম।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দেয়ালে ছবি টাঙ্গানোর কিছু নিয়ম আছে।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যেমন-১।ছবি টাঙ্গানোর জন্য স্থান নির্বাচন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গুরুত্বপূর্ণ বিষয়।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২।ছবি দৃষ্টি বরাবর টানতে হয়।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৩।খাবার ঘরে খাবারের ছবি,লিভিং রুমে পারিবারিক ছবি টাঙ্গানো যায়।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5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i\Desktop\vm\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76200"/>
            <a:ext cx="4572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1" y="0"/>
            <a:ext cx="4571999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পর্দা-</a:t>
            </a: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পর্দা হচ্ছে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দরজা,জানালার আচ্ছাদন।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পর্দার প্রয়োজনীয়তা-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১।ঘরের আব্রু রক্ষা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করে।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২।ঘরের শীতলতার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ভাব আনে।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৩।কক্ষের সৌন্দর্য্য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বাড়ায়।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15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uni\Desktop\New folder3\gf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38862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91000" y="0"/>
            <a:ext cx="4953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পুষ্প বিন্যাস-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পুষ্প বিন্যাস গৃহ সজ্জা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র অন্যতম প্রধান অংশ।ফুল সাজানোর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জন্য প্রয়োজন নানা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ধরনের ফুলদানি বা পাত্র।পাত্রগুলো চীনামা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টি,প্লাস্টিক,কাঁচ,বাঁশ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বিভিন্ন ধাতুর তৈরি হতে পারে।</a:t>
            </a:r>
          </a:p>
        </p:txBody>
      </p:sp>
    </p:spTree>
    <p:extLst>
      <p:ext uri="{BB962C8B-B14F-4D97-AF65-F5344CB8AC3E}">
        <p14:creationId xmlns:p14="http://schemas.microsoft.com/office/powerpoint/2010/main" xmlns="" val="34481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পুষ্প বিন্যাসের নিয়ম-</a:t>
            </a:r>
            <a:endParaRPr lang="bn-BD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bn-BD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১।রং-পুষ্প বিন্যাসের সময় খেয়াল রাখতে</a:t>
            </a:r>
          </a:p>
          <a:p>
            <a:pPr algn="ctr"/>
            <a:r>
              <a:rPr lang="bn-BD" sz="4000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হবে ফুলের রংটি যেন সবাইকে আকর্ষণ করে।</a:t>
            </a:r>
          </a:p>
          <a:p>
            <a:pPr algn="ctr"/>
            <a:r>
              <a:rPr lang="bn-BD" sz="4000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২।রেখা-ফুলের অন্যতম বৈশিষ্ট্য তার রেখা।</a:t>
            </a:r>
          </a:p>
          <a:p>
            <a:pPr algn="ctr"/>
            <a:r>
              <a:rPr lang="bn-BD" sz="4000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৩।শিল্পনীতি-পুষ্প বিন্যাসে শিল্পনীতি অনুস</a:t>
            </a:r>
          </a:p>
          <a:p>
            <a:pPr algn="ctr"/>
            <a:r>
              <a:rPr lang="bn-BD" sz="4000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রণ করলে সৌন্দর্য্য বৃদ্ধি পায়।</a:t>
            </a:r>
          </a:p>
          <a:p>
            <a:pPr algn="ctr"/>
            <a:r>
              <a:rPr lang="bn-BD" sz="4000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৪।ছন্দ- পুষ্প বিন্যাসের সময় ফুলের স্বাভা</a:t>
            </a:r>
          </a:p>
          <a:p>
            <a:pPr algn="ctr"/>
            <a:r>
              <a:rPr lang="bn-BD" sz="4000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বিক ছন্দ বজায় রাখতে হয়।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26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34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মুল্যায়ণঃ-</a:t>
            </a:r>
            <a:endParaRPr lang="en-US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গৃহে কিসের মাধ্যমে মানুষের সুরুচির প্রকাশ পায়?</a:t>
            </a:r>
          </a:p>
          <a:p>
            <a:pPr algn="ctr"/>
            <a:r>
              <a:rPr lang="bn-BD" sz="40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২।মেঝের আচ্ছাদনে কী কী থাকে?</a:t>
            </a:r>
          </a:p>
          <a:p>
            <a:pPr algn="ctr"/>
            <a:r>
              <a:rPr lang="bn-BD" sz="40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৩।কিসের ছবি শয়ন কক্ষে রাখা রুচিসম্মত/</a:t>
            </a:r>
          </a:p>
          <a:p>
            <a:pPr algn="ctr"/>
            <a:r>
              <a:rPr lang="bn-BD" sz="40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৪।কোন জিনিসটি কক্ষকে ধুলাবালি থেকে</a:t>
            </a:r>
          </a:p>
          <a:p>
            <a:pPr algn="ctr"/>
            <a:r>
              <a:rPr lang="bn-BD" sz="40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রক্ষা করে?</a:t>
            </a:r>
          </a:p>
          <a:p>
            <a:pPr algn="ctr"/>
            <a:r>
              <a:rPr lang="bn-BD" sz="40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৫।ফুলদানি বা পাত্রের আকৃতি কেমন হতে পারে?</a:t>
            </a:r>
            <a:endParaRPr lang="bn-BD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0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বাড়ির কাজঃ-</a:t>
            </a:r>
          </a:p>
          <a:p>
            <a:pPr algn="ctr"/>
            <a:r>
              <a:rPr lang="bn-BD" sz="6000" b="1" cap="all" spc="5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গৃহের নান্দনিকতা বৃদ্ধির গুরুত্ব আলোচনা কর।</a:t>
            </a:r>
            <a:endParaRPr lang="en-US" sz="60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2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52400" y="76200"/>
            <a:ext cx="8991600" cy="6781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সবাইকে ধন্যবাদ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3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" y="22654"/>
            <a:ext cx="9144000" cy="68580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স্বাগতম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632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শ্রেণি ও বিষয় পরিচিতি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নবম/দশম শ্রেণি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গার্হস্থ্য বিজ্ঞান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7800" y="838200"/>
            <a:ext cx="3657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5-2</a:t>
            </a:r>
          </a:p>
        </p:txBody>
      </p:sp>
    </p:spTree>
    <p:extLst>
      <p:ext uri="{BB962C8B-B14F-4D97-AF65-F5344CB8AC3E}">
        <p14:creationId xmlns:p14="http://schemas.microsoft.com/office/powerpoint/2010/main" xmlns="" val="77542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jes\search_files\ccnvjv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1" y="52259"/>
            <a:ext cx="4724400" cy="357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runi\Desktop\vm\romantic_bench_2-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259"/>
            <a:ext cx="4038600" cy="337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jes\search_files\iuyrutyyriytiry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434339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runi\Desktop\vm\poujf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628768"/>
            <a:ext cx="4800601" cy="322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08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পাঠ পরিচিতি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পঞ্চম অধ্যায়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গৃহের </a:t>
            </a:r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নান্দনিকতা বৃদ্ধি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6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শিখন ফল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গৃহের অভ্যন্তরীণ সজ্জার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উপকরণ সম্পর্কে জানতে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পারব।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২।উপকরণ গুলি বিন্যাসের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পদ্ধতি ব্যাখ্যা করতে পারব।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65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মূল প্রশ্ন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১।দেয়ালে ছবি টাঙানোর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নিয়মগুলি কী কী?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২।পর্দার প্রয়োজনীয়তা সম্পর্কে আলোচনা কর?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৩।পুষ্প বিন্যাসের নিয়ম 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গুলি কী কী?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6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i\Desktop\vm\lkj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5029200" cy="6853881"/>
          </a:xfrm>
          <a:prstGeom prst="rect">
            <a:avLst/>
          </a:prstGeom>
          <a:solidFill>
            <a:schemeClr val="bg1">
              <a:lumMod val="65000"/>
            </a:schemeClr>
          </a:solidFill>
          <a:extLst/>
        </p:spPr>
      </p:pic>
      <p:sp>
        <p:nvSpPr>
          <p:cNvPr id="3" name="Rectangle 2"/>
          <p:cNvSpPr/>
          <p:nvPr/>
        </p:nvSpPr>
        <p:spPr>
          <a:xfrm>
            <a:off x="4953000" y="0"/>
            <a:ext cx="4191000" cy="6934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মেঝের আচ্ছাদন-</a:t>
            </a:r>
            <a:endParaRPr lang="bn-BD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ঘরের মেঝে সিমেন্টের</a:t>
            </a:r>
          </a:p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বা সিমেন্টের সাথে রঙ</a:t>
            </a:r>
          </a:p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মিশিয়ে মেঝে তৈরি করা হয়।আধুনিক বাড়ি</a:t>
            </a:r>
          </a:p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তে টাইলস বা মোজাই</a:t>
            </a:r>
          </a:p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কের মেঝে দেখা যায়।</a:t>
            </a:r>
          </a:p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শহরাঞ্চলের মেঝেতে</a:t>
            </a:r>
          </a:p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কার্পেট ব্যবহার করা</a:t>
            </a:r>
          </a:p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হয়।কার্পেট আসবাবের</a:t>
            </a:r>
          </a:p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সাথে মানানসই হতে</a:t>
            </a:r>
          </a:p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হয়।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6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i\Desktop\vm\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14" y="74014"/>
            <a:ext cx="4775886" cy="335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runi\Desktop\vm\u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4015"/>
            <a:ext cx="4267200" cy="335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jes\search_files\dgert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429000"/>
            <a:ext cx="4648200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jes\search_files\5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4267200" cy="335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63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341</Words>
  <Application>Microsoft Office PowerPoint</Application>
  <PresentationFormat>On-screen Show (4:3)</PresentationFormat>
  <Paragraphs>77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runi</dc:creator>
  <cp:lastModifiedBy>USER</cp:lastModifiedBy>
  <cp:revision>60</cp:revision>
  <dcterms:created xsi:type="dcterms:W3CDTF">2015-03-23T15:52:07Z</dcterms:created>
  <dcterms:modified xsi:type="dcterms:W3CDTF">2016-12-27T06:52:21Z</dcterms:modified>
</cp:coreProperties>
</file>